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09415"/>
    <a:srgbClr val="9B0F04"/>
    <a:srgbClr val="EB6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F5A3CC-7272-47D2-9528-830F74BB8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095" y="2759557"/>
            <a:ext cx="8294361" cy="1373070"/>
          </a:xfrm>
        </p:spPr>
        <p:txBody>
          <a:bodyPr/>
          <a:lstStyle/>
          <a:p>
            <a:pPr algn="ctr"/>
            <a:r>
              <a:rPr lang="es-ES" b="1" dirty="0" err="1">
                <a:solidFill>
                  <a:srgbClr val="EB6D1B"/>
                </a:solidFill>
              </a:rPr>
              <a:t>Quest</a:t>
            </a:r>
            <a:r>
              <a:rPr lang="es-ES" b="1" dirty="0">
                <a:solidFill>
                  <a:srgbClr val="EB6D1B"/>
                </a:solidFill>
              </a:rPr>
              <a:t> / Boss / </a:t>
            </a:r>
            <a:r>
              <a:rPr lang="es-ES" b="1" dirty="0" err="1">
                <a:solidFill>
                  <a:srgbClr val="EB6D1B"/>
                </a:solidFill>
              </a:rPr>
              <a:t>Balancing</a:t>
            </a:r>
            <a:r>
              <a:rPr lang="es-ES" b="1" dirty="0">
                <a:solidFill>
                  <a:srgbClr val="EB6D1B"/>
                </a:solidFill>
              </a:rPr>
              <a:t> </a:t>
            </a:r>
            <a:r>
              <a:rPr lang="es-ES" b="1" dirty="0" err="1">
                <a:solidFill>
                  <a:srgbClr val="EB6D1B"/>
                </a:solidFill>
              </a:rPr>
              <a:t>Design</a:t>
            </a:r>
            <a:endParaRPr lang="es-ES" dirty="0">
              <a:solidFill>
                <a:srgbClr val="EB6D1B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231C7F-D966-46B8-A8DA-0BFB80CD7D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800" dirty="0">
                <a:solidFill>
                  <a:srgbClr val="F09415"/>
                </a:solidFill>
              </a:rPr>
              <a:t>Manel Mourelo Montero</a:t>
            </a:r>
          </a:p>
        </p:txBody>
      </p:sp>
    </p:spTree>
    <p:extLst>
      <p:ext uri="{BB962C8B-B14F-4D97-AF65-F5344CB8AC3E}">
        <p14:creationId xmlns:p14="http://schemas.microsoft.com/office/powerpoint/2010/main" val="1468104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292" y="2286114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7. Make all the content needed to do the quest</a:t>
            </a:r>
            <a:endParaRPr lang="es-ES" sz="3600" dirty="0">
              <a:solidFill>
                <a:srgbClr val="26262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A21D2BB-5AE5-4522-9E61-788D923C5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076255"/>
            <a:ext cx="38100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53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Common Mistakes</a:t>
            </a:r>
            <a:endParaRPr lang="es-ES" sz="54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43165C-5A89-408B-B3CA-C46318E55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79" y="2139717"/>
            <a:ext cx="8045042" cy="452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02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DADAB-A278-4D6C-BC59-D186C53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b="1" dirty="0" err="1">
                <a:solidFill>
                  <a:srgbClr val="EB6D1B"/>
                </a:solidFill>
              </a:rPr>
              <a:t>How</a:t>
            </a:r>
            <a:r>
              <a:rPr lang="es-ES" sz="5400" b="1" dirty="0">
                <a:solidFill>
                  <a:srgbClr val="EB6D1B"/>
                </a:solidFill>
              </a:rPr>
              <a:t> </a:t>
            </a:r>
            <a:r>
              <a:rPr lang="es-ES" sz="5400" b="1" dirty="0" err="1">
                <a:solidFill>
                  <a:srgbClr val="EB6D1B"/>
                </a:solidFill>
              </a:rPr>
              <a:t>bosses</a:t>
            </a:r>
            <a:r>
              <a:rPr lang="es-ES" sz="5400" b="1" dirty="0">
                <a:solidFill>
                  <a:srgbClr val="EB6D1B"/>
                </a:solidFill>
              </a:rPr>
              <a:t> are </a:t>
            </a:r>
            <a:r>
              <a:rPr lang="es-ES" sz="5400" b="1" dirty="0" err="1">
                <a:solidFill>
                  <a:srgbClr val="EB6D1B"/>
                </a:solidFill>
              </a:rPr>
              <a:t>designed</a:t>
            </a:r>
            <a:r>
              <a:rPr lang="es-ES" sz="5400" b="1" dirty="0">
                <a:solidFill>
                  <a:srgbClr val="EB6D1B"/>
                </a:solidFill>
              </a:rPr>
              <a:t>?</a:t>
            </a:r>
            <a:endParaRPr lang="es-ES" sz="5400" dirty="0">
              <a:solidFill>
                <a:srgbClr val="EB6D1B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A4A417-2419-4901-8416-946A6737D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9613857" cy="3599315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262626"/>
                </a:solidFill>
              </a:rPr>
              <a:t>Constant threat.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262626"/>
                </a:solidFill>
              </a:rPr>
              <a:t>Puzzle.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262626"/>
                </a:solidFill>
              </a:rPr>
              <a:t>Mastery.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262626"/>
                </a:solidFill>
              </a:rPr>
              <a:t>Believability.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262626"/>
                </a:solidFill>
              </a:rPr>
              <a:t>Learning curve.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262626"/>
                </a:solidFill>
              </a:rPr>
              <a:t>Phases.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262626"/>
                </a:solidFill>
              </a:rPr>
              <a:t>Aesthetics.</a:t>
            </a:r>
            <a:endParaRPr lang="en-GB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4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DADAB-A278-4D6C-BC59-D186C53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Points to take in count</a:t>
            </a:r>
            <a:endParaRPr lang="es-ES" sz="5400" dirty="0">
              <a:solidFill>
                <a:srgbClr val="EB6D1B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268A685-CB47-40C8-8CC2-3C6D5FAF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30" y="2208403"/>
            <a:ext cx="7818539" cy="439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6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6458" y="2279571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1. Make sure the boss fits with the current level's theme</a:t>
            </a:r>
            <a:endParaRPr lang="es-ES" sz="3600" dirty="0">
              <a:solidFill>
                <a:srgbClr val="26262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283A4A-4A03-4DAB-B375-66952615C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41" y="2925912"/>
            <a:ext cx="4787318" cy="350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3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6458" y="2279571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2. Make sure it's harder than the average enemy</a:t>
            </a:r>
            <a:endParaRPr lang="es-ES" sz="4800" dirty="0">
              <a:solidFill>
                <a:srgbClr val="262626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590C0DC-5FF7-4608-ABC5-BE665B3A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116" y="2925912"/>
            <a:ext cx="3255768" cy="359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35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292" y="2220848"/>
            <a:ext cx="11027416" cy="732077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3. How difficult the boss should be should depend on what point in the game it's encountered</a:t>
            </a:r>
            <a:endParaRPr lang="es-ES" sz="6600" dirty="0">
              <a:solidFill>
                <a:srgbClr val="26262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2C7AF1-56BF-47E7-AE92-9FBD2A3A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0994" y="2952925"/>
            <a:ext cx="5952514" cy="36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89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6458" y="2279571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4. Not every level has to have a boss</a:t>
            </a:r>
            <a:endParaRPr lang="es-ES" sz="6600" dirty="0">
              <a:solidFill>
                <a:srgbClr val="26262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FA8AB8-68DA-4E00-853F-27D1A2E0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087252"/>
            <a:ext cx="4876800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78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6458" y="2279571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5. Sometimes make the boss fight complex</a:t>
            </a:r>
            <a:endParaRPr lang="es-ES" sz="8800" dirty="0">
              <a:solidFill>
                <a:srgbClr val="26262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E74E5DA-8505-4BD3-A4D5-41333D43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81" y="2925912"/>
            <a:ext cx="4848837" cy="36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09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135515" y="2136958"/>
            <a:ext cx="12218458" cy="1149429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6. Make sure the music changes from the normal level tune to the boss tune</a:t>
            </a:r>
            <a:endParaRPr lang="es-ES" sz="15400" dirty="0">
              <a:solidFill>
                <a:srgbClr val="26262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9205B6-99B5-4676-B022-679CC9C11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266" y="2969440"/>
            <a:ext cx="4469468" cy="377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2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DADAB-A278-4D6C-BC59-D186C53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b="1" dirty="0" err="1">
                <a:solidFill>
                  <a:srgbClr val="EB6D1B"/>
                </a:solidFill>
              </a:rPr>
              <a:t>How</a:t>
            </a:r>
            <a:r>
              <a:rPr lang="es-ES" sz="5400" b="1" dirty="0">
                <a:solidFill>
                  <a:srgbClr val="EB6D1B"/>
                </a:solidFill>
              </a:rPr>
              <a:t> </a:t>
            </a:r>
            <a:r>
              <a:rPr lang="es-ES" sz="5400" b="1" dirty="0" err="1">
                <a:solidFill>
                  <a:srgbClr val="EB6D1B"/>
                </a:solidFill>
              </a:rPr>
              <a:t>quests</a:t>
            </a:r>
            <a:r>
              <a:rPr lang="es-ES" sz="5400" b="1" dirty="0">
                <a:solidFill>
                  <a:srgbClr val="EB6D1B"/>
                </a:solidFill>
              </a:rPr>
              <a:t> are </a:t>
            </a:r>
            <a:r>
              <a:rPr lang="es-ES" sz="5400" b="1" dirty="0" err="1">
                <a:solidFill>
                  <a:srgbClr val="EB6D1B"/>
                </a:solidFill>
              </a:rPr>
              <a:t>designed</a:t>
            </a:r>
            <a:r>
              <a:rPr lang="es-ES" sz="5400" b="1" dirty="0">
                <a:solidFill>
                  <a:srgbClr val="EB6D1B"/>
                </a:solidFill>
              </a:rPr>
              <a:t>?</a:t>
            </a:r>
            <a:endParaRPr lang="es-ES" sz="5400" dirty="0">
              <a:solidFill>
                <a:srgbClr val="EB6D1B"/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A4A417-2419-4901-8416-946A6737D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9613857" cy="3599315"/>
          </a:xfrm>
        </p:spPr>
        <p:txBody>
          <a:bodyPr>
            <a:norm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rgbClr val="262626"/>
                </a:solidFill>
              </a:rPr>
              <a:t>Implementing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the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quest</a:t>
            </a:r>
            <a:r>
              <a:rPr lang="es-ES" sz="2400" b="1" dirty="0">
                <a:solidFill>
                  <a:srgbClr val="262626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rgbClr val="262626"/>
                </a:solidFill>
              </a:rPr>
              <a:t>Level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structure</a:t>
            </a:r>
            <a:r>
              <a:rPr lang="es-ES" sz="2400" b="1" dirty="0">
                <a:solidFill>
                  <a:srgbClr val="262626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rgbClr val="262626"/>
                </a:solidFill>
              </a:rPr>
              <a:t>The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quest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phase</a:t>
            </a:r>
            <a:r>
              <a:rPr lang="es-ES" sz="2400" b="1" dirty="0">
                <a:solidFill>
                  <a:srgbClr val="262626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rgbClr val="262626"/>
                </a:solidFill>
              </a:rPr>
              <a:t>Under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close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scrutiny</a:t>
            </a:r>
            <a:r>
              <a:rPr lang="es-ES" sz="2400" b="1" dirty="0">
                <a:solidFill>
                  <a:srgbClr val="262626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2400" b="1" dirty="0" err="1">
                <a:solidFill>
                  <a:srgbClr val="262626"/>
                </a:solidFill>
              </a:rPr>
              <a:t>Working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with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other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departments</a:t>
            </a:r>
            <a:r>
              <a:rPr lang="es-ES" sz="2400" b="1" dirty="0">
                <a:solidFill>
                  <a:srgbClr val="262626"/>
                </a:solidFill>
              </a:rPr>
              <a:t>.</a:t>
            </a:r>
            <a:endParaRPr lang="es-ES" sz="24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4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6458" y="2279571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7. If possible make every boss' tune its own</a:t>
            </a:r>
            <a:endParaRPr lang="es-ES" sz="13800" dirty="0">
              <a:solidFill>
                <a:srgbClr val="26262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C36776-1BD6-4B50-874D-B8ADDB89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925912"/>
            <a:ext cx="5410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0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6459" y="2279571"/>
            <a:ext cx="12123383" cy="807578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sz="2800" b="1" dirty="0">
                <a:solidFill>
                  <a:srgbClr val="262626"/>
                </a:solidFill>
              </a:rPr>
              <a:t>8. Make sure as the boss' health gets lower it actually begins to vary its attacks</a:t>
            </a:r>
            <a:endParaRPr lang="es-ES" sz="31800" dirty="0">
              <a:solidFill>
                <a:srgbClr val="26262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2F3E51-4D26-4C03-95DF-7EB9BE09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232" y="308714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72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6458" y="2279571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9. Give the player a reason to fight your boss</a:t>
            </a:r>
            <a:endParaRPr lang="es-ES" sz="23900" dirty="0">
              <a:solidFill>
                <a:srgbClr val="26262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CEB4C47-0A5F-4E70-9CA5-AFAF1D4C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238" y="2925912"/>
            <a:ext cx="4942023" cy="373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99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6458" y="2279571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10. Don't restrict yourself when making the boss</a:t>
            </a:r>
            <a:endParaRPr lang="es-ES" sz="41300" dirty="0">
              <a:solidFill>
                <a:srgbClr val="26262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36C843-B8B5-4D61-A2F3-F6FC43DBB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71" y="2858800"/>
            <a:ext cx="6585358" cy="370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25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Common Mistakes</a:t>
            </a:r>
            <a:endParaRPr lang="es-ES" sz="5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18EF84-09CD-4020-AC5E-42A2CFBE4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234" y="2836047"/>
            <a:ext cx="6369531" cy="30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62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Balancing</a:t>
            </a:r>
            <a:endParaRPr lang="es-ES" sz="5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3B9E77-4D6C-49F5-B2AB-8464FF7A8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866" y="2147582"/>
            <a:ext cx="3320267" cy="448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517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Balancing</a:t>
            </a:r>
            <a:endParaRPr lang="es-ES" sz="54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1C0651B-F222-4D0B-9A97-42C026951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578" y="2330567"/>
            <a:ext cx="7273255" cy="40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476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Exercise</a:t>
            </a:r>
            <a:endParaRPr lang="es-ES" sz="5400" dirty="0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AD84AF31-60A4-468C-9EEC-3184CC479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3"/>
            <a:ext cx="9613857" cy="3599315"/>
          </a:xfrm>
        </p:spPr>
        <p:txBody>
          <a:bodyPr>
            <a:normAutofit/>
          </a:bodyPr>
          <a:lstStyle/>
          <a:p>
            <a:pPr algn="just"/>
            <a:r>
              <a:rPr lang="en-GB" sz="2400" dirty="0">
                <a:solidFill>
                  <a:srgbClr val="262626"/>
                </a:solidFill>
              </a:rPr>
              <a:t>Think about the bosses you’ve enjoy the most and say why you think they were so good.</a:t>
            </a:r>
          </a:p>
        </p:txBody>
      </p:sp>
    </p:spTree>
    <p:extLst>
      <p:ext uri="{BB962C8B-B14F-4D97-AF65-F5344CB8AC3E}">
        <p14:creationId xmlns:p14="http://schemas.microsoft.com/office/powerpoint/2010/main" val="420733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DADAB-A278-4D6C-BC59-D186C53CD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Points to take in count</a:t>
            </a:r>
            <a:endParaRPr lang="es-ES" sz="5400" dirty="0">
              <a:solidFill>
                <a:srgbClr val="EB6D1B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8F5716C-9332-482D-8E66-F93F01D1D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475" y="2175439"/>
            <a:ext cx="8127050" cy="45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28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292" y="2179171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1. Think of the plot, the characters, and what are the tasks for the player.</a:t>
            </a:r>
            <a:endParaRPr lang="es-ES" sz="2400" dirty="0">
              <a:solidFill>
                <a:srgbClr val="26262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4D39E5-C010-4BC0-B053-05AD31BE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3371318"/>
            <a:ext cx="5524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00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-26458" y="2279571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2. Decide how the quest will start</a:t>
            </a:r>
            <a:endParaRPr lang="es-ES" sz="2400" dirty="0">
              <a:solidFill>
                <a:srgbClr val="26262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AC9E90-4C6D-477F-9177-CEED39AD6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445" y="2925912"/>
            <a:ext cx="6479611" cy="364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292" y="2286114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3. Think about the body of the quest</a:t>
            </a:r>
            <a:endParaRPr lang="es-ES" sz="3600" dirty="0">
              <a:solidFill>
                <a:srgbClr val="26262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C5988CF-D0D6-4A34-8B83-7F92B50CA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36" y="3060136"/>
            <a:ext cx="2641528" cy="332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68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292" y="2286114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4. Think about the quest ending or reward</a:t>
            </a:r>
            <a:endParaRPr lang="es-ES" sz="4800" dirty="0">
              <a:solidFill>
                <a:srgbClr val="26262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B27DE25-9D55-4B44-A97D-ACA2E117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365" y="3021942"/>
            <a:ext cx="3195269" cy="3451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292" y="2286114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s-ES" sz="2400" b="1" dirty="0">
                <a:solidFill>
                  <a:srgbClr val="262626"/>
                </a:solidFill>
              </a:rPr>
              <a:t>5. </a:t>
            </a:r>
            <a:r>
              <a:rPr lang="es-ES" sz="2400" b="1" dirty="0" err="1">
                <a:solidFill>
                  <a:srgbClr val="262626"/>
                </a:solidFill>
              </a:rPr>
              <a:t>Introductory</a:t>
            </a:r>
            <a:r>
              <a:rPr lang="es-ES" sz="2400" b="1" dirty="0">
                <a:solidFill>
                  <a:srgbClr val="262626"/>
                </a:solidFill>
              </a:rPr>
              <a:t> </a:t>
            </a:r>
            <a:r>
              <a:rPr lang="es-ES" sz="2400" b="1" dirty="0" err="1">
                <a:solidFill>
                  <a:srgbClr val="262626"/>
                </a:solidFill>
              </a:rPr>
              <a:t>paragraph</a:t>
            </a:r>
            <a:endParaRPr lang="es-ES" sz="6600" dirty="0">
              <a:solidFill>
                <a:srgbClr val="262626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DBEA19D-B263-45FB-8E6F-2D1F14F97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316" y="3028426"/>
            <a:ext cx="6231367" cy="34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1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F546DA-09F3-49A8-BBDD-2394D9608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rgbClr val="EB6D1B"/>
                </a:solidFill>
              </a:rPr>
              <a:t>Step by Step process</a:t>
            </a:r>
            <a:endParaRPr lang="es-ES" sz="5400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F629615-9DAC-4D94-89DA-A4601F065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2292" y="2286114"/>
            <a:ext cx="11027416" cy="646341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>
                <a:solidFill>
                  <a:srgbClr val="262626"/>
                </a:solidFill>
              </a:rPr>
              <a:t>6. Set up the location</a:t>
            </a:r>
            <a:endParaRPr lang="es-ES" sz="8800" dirty="0">
              <a:solidFill>
                <a:srgbClr val="262626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4F6D67-BBC4-4CC5-A49B-A4360BE7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974" y="2932455"/>
            <a:ext cx="5362051" cy="357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43147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64</TotalTime>
  <Words>347</Words>
  <Application>Microsoft Office PowerPoint</Application>
  <PresentationFormat>Panorámica</PresentationFormat>
  <Paragraphs>58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0" baseType="lpstr">
      <vt:lpstr>Arial</vt:lpstr>
      <vt:lpstr>Trebuchet MS</vt:lpstr>
      <vt:lpstr>Berlín</vt:lpstr>
      <vt:lpstr>Quest / Boss / Balancing Design</vt:lpstr>
      <vt:lpstr>How quests are designed?</vt:lpstr>
      <vt:lpstr>Points to take in count</vt:lpstr>
      <vt:lpstr>Step by Step process</vt:lpstr>
      <vt:lpstr>Step by Step process</vt:lpstr>
      <vt:lpstr>Step by Step process</vt:lpstr>
      <vt:lpstr>Step by Step process</vt:lpstr>
      <vt:lpstr>Step by Step process</vt:lpstr>
      <vt:lpstr>Step by Step process</vt:lpstr>
      <vt:lpstr>Step by Step process</vt:lpstr>
      <vt:lpstr>Common Mistakes</vt:lpstr>
      <vt:lpstr>How bosses are designed?</vt:lpstr>
      <vt:lpstr>Points to take in count</vt:lpstr>
      <vt:lpstr>Step by Step process</vt:lpstr>
      <vt:lpstr>Step by Step process</vt:lpstr>
      <vt:lpstr>Step by Step process</vt:lpstr>
      <vt:lpstr>Step by Step process</vt:lpstr>
      <vt:lpstr>Step by Step process</vt:lpstr>
      <vt:lpstr>Step by Step process</vt:lpstr>
      <vt:lpstr>Step by Step process</vt:lpstr>
      <vt:lpstr>Step by Step process</vt:lpstr>
      <vt:lpstr>Step by Step process</vt:lpstr>
      <vt:lpstr>Step by Step process</vt:lpstr>
      <vt:lpstr>Common Mistakes</vt:lpstr>
      <vt:lpstr>Balancing</vt:lpstr>
      <vt:lpstr>Balancing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 / Boss / Balancing Design</dc:title>
  <dc:creator>Manel Mourelo</dc:creator>
  <cp:lastModifiedBy>Manel Mourelo</cp:lastModifiedBy>
  <cp:revision>9</cp:revision>
  <dcterms:created xsi:type="dcterms:W3CDTF">2018-03-04T14:25:49Z</dcterms:created>
  <dcterms:modified xsi:type="dcterms:W3CDTF">2018-03-04T15:31:13Z</dcterms:modified>
</cp:coreProperties>
</file>